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6" r:id="rId6"/>
    <p:sldId id="267" r:id="rId7"/>
    <p:sldId id="264" r:id="rId8"/>
    <p:sldId id="263" r:id="rId9"/>
    <p:sldId id="260" r:id="rId10"/>
    <p:sldId id="265" r:id="rId11"/>
    <p:sldId id="262" r:id="rId12"/>
    <p:sldId id="268" r:id="rId13"/>
    <p:sldId id="269" r:id="rId14"/>
    <p:sldId id="261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324" y="-10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A1BBE-3213-486A-A45E-1E7DDA843A51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DFB83-72A1-498A-BBBF-6CE094AF9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242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26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39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53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79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307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996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139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085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491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040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1B9E2-E68E-476E-96C6-6142CFFE0B6B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EE41-B76E-4D9C-AC82-3B43F6FEFA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12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3057" y="248906"/>
            <a:ext cx="9175844" cy="1402473"/>
          </a:xfrm>
        </p:spPr>
        <p:txBody>
          <a:bodyPr>
            <a:normAutofit/>
          </a:bodyPr>
          <a:lstStyle/>
          <a:p>
            <a:r>
              <a:rPr lang="ru-RU" sz="7200" b="1" dirty="0" err="1" smtClean="0">
                <a:solidFill>
                  <a:srgbClr val="7030A0"/>
                </a:solidFill>
              </a:rPr>
              <a:t>Книжки-развивашки</a:t>
            </a:r>
            <a:endParaRPr lang="ru-RU" sz="72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5964" y="3602038"/>
            <a:ext cx="6589059" cy="32559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3576" y="1897038"/>
            <a:ext cx="5964071" cy="447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</a:t>
            </a:r>
            <a:r>
              <a:rPr lang="ru-RU" sz="6000" b="1" dirty="0" smtClean="0">
                <a:solidFill>
                  <a:srgbClr val="002060"/>
                </a:solidFill>
              </a:rPr>
              <a:t>Сказка «Колобок»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Дмитрий\Desktop\книжки\SAM_0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4911" y="1498079"/>
            <a:ext cx="5801784" cy="435133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90" y="1520455"/>
            <a:ext cx="5812677" cy="435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      </a:t>
            </a:r>
            <a:r>
              <a:rPr lang="ru-RU" sz="6000" b="1" dirty="0" smtClean="0">
                <a:solidFill>
                  <a:srgbClr val="C00000"/>
                </a:solidFill>
              </a:rPr>
              <a:t>Сказка «Маша и медведь»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Дмитрий\Desktop\книжки\SAM_0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Сказка «Гуси-Лебеди»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96" y="1758397"/>
            <a:ext cx="5467116" cy="429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1408" y="1724890"/>
            <a:ext cx="5816534" cy="436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4335" y="1113798"/>
            <a:ext cx="5842660" cy="438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723" y="1116149"/>
            <a:ext cx="5772618" cy="438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sz="6000" b="1" dirty="0" smtClean="0">
                <a:solidFill>
                  <a:srgbClr val="FF0000"/>
                </a:solidFill>
              </a:rPr>
              <a:t>Такие  книги  очень  нужны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</a:rPr>
              <a:t>                        детям!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Самодельные развивающие книги очень эффективны в работе с детьми, их можно использовать как  на групповых занятиях, так  и в индивидуальной работе.  </a:t>
            </a:r>
            <a:r>
              <a:rPr lang="ru-RU" dirty="0" smtClean="0"/>
              <a:t>Д</a:t>
            </a:r>
            <a:r>
              <a:rPr lang="ru-RU" dirty="0" smtClean="0"/>
              <a:t>ети</a:t>
            </a:r>
            <a:r>
              <a:rPr lang="ru-RU" dirty="0" smtClean="0"/>
              <a:t>, играя с такими книжками, познают огромный мир. У них воспитывается любовь к книге, потребность к общению с ней, что в дальнейшем поспособствует развитию настоящих книголюбов. </a:t>
            </a:r>
          </a:p>
          <a:p>
            <a:r>
              <a:rPr lang="ru-RU" dirty="0" smtClean="0"/>
              <a:t>Такие умные книжки – </a:t>
            </a:r>
            <a:r>
              <a:rPr lang="ru-RU" dirty="0" err="1" smtClean="0"/>
              <a:t>развивашки</a:t>
            </a:r>
            <a:r>
              <a:rPr lang="ru-RU" dirty="0" smtClean="0"/>
              <a:t>,  обязательно запомнятся детям  на всю жизнь и, конечно же, сыграют большую роль в </a:t>
            </a:r>
            <a:r>
              <a:rPr lang="ru-RU" dirty="0" smtClean="0"/>
              <a:t>их развитии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788" y="2238233"/>
            <a:ext cx="5545540" cy="421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289" y="2208231"/>
            <a:ext cx="5662880" cy="424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</a:t>
            </a:r>
            <a:r>
              <a:rPr lang="ru-RU" sz="6000" b="1" dirty="0" smtClean="0">
                <a:solidFill>
                  <a:srgbClr val="FF0000"/>
                </a:solidFill>
              </a:rPr>
              <a:t>Роль </a:t>
            </a:r>
            <a:r>
              <a:rPr lang="ru-RU" sz="6000" b="1" dirty="0" smtClean="0">
                <a:solidFill>
                  <a:srgbClr val="FF0000"/>
                </a:solidFill>
              </a:rPr>
              <a:t>книги в жизни ребенка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Чтение и рассматривание книг – один из самых действенных и приятных методов развития малыша.</a:t>
            </a:r>
          </a:p>
          <a:p>
            <a:r>
              <a:rPr lang="ru-RU" dirty="0" smtClean="0"/>
              <a:t>О</a:t>
            </a:r>
            <a:r>
              <a:rPr lang="ru-RU" dirty="0" smtClean="0"/>
              <a:t>чень </a:t>
            </a:r>
            <a:r>
              <a:rPr lang="ru-RU" dirty="0" smtClean="0"/>
              <a:t>много причин, объясняющих любовь малышей к чуду, имя которому – детская книга. Ее тайна остается с человеком на всю жизнь. И в любом возрасте при встрече с книжкой  своего детства нас охватывает радостное  трепетное чувство. Прививать интерес  и любовь к книге у ребенка нужно начинать с </a:t>
            </a:r>
            <a:r>
              <a:rPr lang="ru-RU" dirty="0" smtClean="0"/>
              <a:t>малых лет</a:t>
            </a:r>
            <a:r>
              <a:rPr lang="ru-RU" dirty="0" smtClean="0"/>
              <a:t>. </a:t>
            </a:r>
            <a:r>
              <a:rPr lang="ru-RU" dirty="0" smtClean="0"/>
              <a:t>Как же сделать так, чтобы книжка стала для ребенка предметом его детского мира, его другом с малых лет?</a:t>
            </a:r>
          </a:p>
          <a:p>
            <a:r>
              <a:rPr lang="ru-RU" dirty="0" smtClean="0"/>
              <a:t> Книжные полки магазинов в наше время очень разнообразны и богаты. Но не всегда книжная индустрия способна удовлетворить все запросы педагогов, а особенно в коррекционной и индивидуальной  работе с детьми. В этом  помогут  развивающие книги сделанные своими руками.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r>
              <a:rPr lang="ru-RU" sz="6000" b="1" dirty="0" smtClean="0">
                <a:solidFill>
                  <a:srgbClr val="0070C0"/>
                </a:solidFill>
              </a:rPr>
              <a:t>Самодельные книги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Такие книжки, в первую очередь соответствуют   поставленным задачам в работе  педагога, особенно с детьми младшего возраста.  Они представляют особую ценность,   так как  не только развлекают ребенка,  но и развивают мышление, воображение, мелкую моторику рук, что способствует развитию речи детей. 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</a:t>
            </a:r>
            <a:r>
              <a:rPr lang="ru-RU" sz="6000" b="1" dirty="0" smtClean="0">
                <a:solidFill>
                  <a:srgbClr val="00B050"/>
                </a:solidFill>
              </a:rPr>
              <a:t>Сенсорные </a:t>
            </a:r>
            <a:r>
              <a:rPr lang="ru-RU" sz="6000" b="1" dirty="0" smtClean="0">
                <a:solidFill>
                  <a:srgbClr val="00B050"/>
                </a:solidFill>
              </a:rPr>
              <a:t>книги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Маленькие дети характеризуется большой познавательной активностью   и  такие книжки удовлетворяют их  потребности. Ведь все элементы в книжках на пуговицах, липучках, шнурках, молниях и т.п.. Дети, играя, учатся застегивать, шнуровать, у них развиваются тактильные ощущения,  мелкая моторика, </a:t>
            </a:r>
            <a:r>
              <a:rPr lang="ru-RU" dirty="0" smtClean="0"/>
              <a:t>мышление, формируются представления об окружающем мире.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842" y="1201003"/>
            <a:ext cx="5804848" cy="43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914" y="1181952"/>
            <a:ext cx="5709314" cy="439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4094" y="1013914"/>
            <a:ext cx="5854132" cy="43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74" y="1043484"/>
            <a:ext cx="5796508" cy="434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/>
              <a:t>   Книги     по     художественным</a:t>
            </a:r>
            <a:br>
              <a:rPr lang="ru-RU" sz="6000" b="1" dirty="0" smtClean="0"/>
            </a:br>
            <a:r>
              <a:rPr lang="ru-RU" sz="6000" b="1" dirty="0" smtClean="0"/>
              <a:t> </a:t>
            </a:r>
            <a:r>
              <a:rPr lang="ru-RU" sz="6000" b="1" dirty="0" smtClean="0"/>
              <a:t>           произведениям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4552" y="183927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</a:t>
            </a:r>
            <a:r>
              <a:rPr lang="ru-RU" dirty="0" smtClean="0"/>
              <a:t>Задача </a:t>
            </a:r>
            <a:r>
              <a:rPr lang="ru-RU" dirty="0" smtClean="0"/>
              <a:t>таких книг помочь ребенку научиться пересказывать текст или составлять небольшие рассказы. Использование таких книг наряду с художественными  книгами способствует лучшему усвоению детьми литературных произведений. </a:t>
            </a:r>
          </a:p>
          <a:p>
            <a:r>
              <a:rPr lang="ru-RU" dirty="0" smtClean="0"/>
              <a:t>После </a:t>
            </a:r>
            <a:r>
              <a:rPr lang="ru-RU" dirty="0" smtClean="0"/>
              <a:t>чтения книг,  дети, рассматривая развивающую книгу, узнают литературных героев, пересказывают отдельные эпизоды, сами могут в игре выполнять действия героев. Иллюстрации в таких книгах дают детям возможность для тактильного исследования,  позволяют  обратить внимание детей и на выразительные средства выполнения книги: костюмы героев, материалы из которых они выполнены. Знакомые произведения в самодельных  книгах дети воспринимают как яркое зрелище, театр. Если рассматривание художественных книг помогает осознанию текста, то такие книги вызывают у детей творческое состояние, побуждают к самостоятельной деятельности. 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</a:t>
            </a:r>
            <a:r>
              <a:rPr lang="ru-RU" sz="6000" b="1" dirty="0" smtClean="0">
                <a:solidFill>
                  <a:srgbClr val="C00000"/>
                </a:solidFill>
              </a:rPr>
              <a:t>Сказка «Репка»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Дмитрий\Desktop\развивающие книги\P1010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7751" y="1375248"/>
            <a:ext cx="6830022" cy="5093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         </a:t>
            </a:r>
            <a:r>
              <a:rPr lang="ru-RU" sz="4800" b="1" dirty="0" smtClean="0">
                <a:solidFill>
                  <a:srgbClr val="C00000"/>
                </a:solidFill>
              </a:rPr>
              <a:t>Сказка « Волк и семеро козлят»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3077" name="Picture 5" descr="C:\Users\Дмитрий\Desktop\книжки\SAM_0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6443" y="1470782"/>
            <a:ext cx="5801784" cy="4351338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74" y="1471927"/>
            <a:ext cx="5827298" cy="437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299</TotalTime>
  <Words>491</Words>
  <Application>Microsoft Office PowerPoint</Application>
  <PresentationFormat>Произвольный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Книжки-развивашки</vt:lpstr>
      <vt:lpstr>      Роль книги в жизни ребенка</vt:lpstr>
      <vt:lpstr>            Самодельные книги</vt:lpstr>
      <vt:lpstr>               Сенсорные книги</vt:lpstr>
      <vt:lpstr>Слайд 5</vt:lpstr>
      <vt:lpstr>Слайд 6</vt:lpstr>
      <vt:lpstr>   Книги     по     художественным             произведениям</vt:lpstr>
      <vt:lpstr>                  Сказка «Репка»</vt:lpstr>
      <vt:lpstr>         Сказка « Волк и семеро козлят»</vt:lpstr>
      <vt:lpstr>                   Сказка «Колобок»</vt:lpstr>
      <vt:lpstr>      Сказка «Маша и медведь»</vt:lpstr>
      <vt:lpstr>Сказка «Гуси-Лебеди»</vt:lpstr>
      <vt:lpstr>Слайд 13</vt:lpstr>
      <vt:lpstr>         Такие  книги  очень  нужны                          детям!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любимый фильм</dc:title>
  <dc:creator>Admin</dc:creator>
  <cp:lastModifiedBy>Дмитрий Чумак</cp:lastModifiedBy>
  <cp:revision>32</cp:revision>
  <dcterms:created xsi:type="dcterms:W3CDTF">2014-04-20T12:36:48Z</dcterms:created>
  <dcterms:modified xsi:type="dcterms:W3CDTF">2015-03-12T16:05:30Z</dcterms:modified>
</cp:coreProperties>
</file>